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58" r:id="rId4"/>
    <p:sldId id="261" r:id="rId5"/>
    <p:sldId id="262" r:id="rId6"/>
    <p:sldId id="256" r:id="rId7"/>
    <p:sldId id="257" r:id="rId8"/>
    <p:sldId id="259" r:id="rId9"/>
    <p:sldId id="263" r:id="rId10"/>
    <p:sldId id="264" r:id="rId11"/>
    <p:sldId id="266" r:id="rId12"/>
    <p:sldId id="267" r:id="rId13"/>
    <p:sldId id="284" r:id="rId14"/>
    <p:sldId id="283" r:id="rId15"/>
    <p:sldId id="285" r:id="rId16"/>
    <p:sldId id="28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0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654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82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0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22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866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4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840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634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56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21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41BE-2D9F-42FC-B813-436EF641401E}" type="datetimeFigureOut">
              <a:rPr lang="fr-CA" smtClean="0"/>
              <a:t>aa-01-jj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478D-9B8A-46C3-BDBB-35A863868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44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17" Type="http://schemas.openxmlformats.org/officeDocument/2006/relationships/image" Target="../media/image28.jpg"/><Relationship Id="rId2" Type="http://schemas.openxmlformats.org/officeDocument/2006/relationships/image" Target="../media/image30.jpeg"/><Relationship Id="rId16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9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947" y="2448352"/>
            <a:ext cx="7851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 huitième jour</a:t>
            </a:r>
            <a:endParaRPr lang="fr-FR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8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-317261"/>
            <a:ext cx="8454683" cy="6251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74938" y="5934670"/>
            <a:ext cx="4523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Exil à Babylone</a:t>
            </a:r>
            <a:endParaRPr lang="fr-FR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1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2" y="1609954"/>
            <a:ext cx="5942513" cy="33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5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4" y="1124558"/>
            <a:ext cx="6723801" cy="447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5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253218"/>
            <a:ext cx="1118382" cy="11183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333169"/>
            <a:ext cx="1381520" cy="1176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4076767"/>
            <a:ext cx="1110442" cy="11055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4" y="397044"/>
            <a:ext cx="824364" cy="1100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4" y="2668952"/>
            <a:ext cx="1118732" cy="11187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42" y="4809005"/>
            <a:ext cx="1047755" cy="10477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76" y="476030"/>
            <a:ext cx="9174286" cy="55045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50" y="325544"/>
            <a:ext cx="8244456" cy="58050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32" y="72326"/>
            <a:ext cx="9354493" cy="622498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9" y="182999"/>
            <a:ext cx="10710494" cy="60740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58" y="34698"/>
            <a:ext cx="9366609" cy="637067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58" y="-10947"/>
            <a:ext cx="9289092" cy="686894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58" y="34698"/>
            <a:ext cx="6577312" cy="65773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92" y="1183903"/>
            <a:ext cx="6430043" cy="42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7" y="253218"/>
            <a:ext cx="1118382" cy="11183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2333169"/>
            <a:ext cx="1381520" cy="1176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3" y="4076767"/>
            <a:ext cx="1110442" cy="11055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14" y="397044"/>
            <a:ext cx="824364" cy="1100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29" y="2034576"/>
            <a:ext cx="1118732" cy="11187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65" y="3804721"/>
            <a:ext cx="1047755" cy="10477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76" y="476030"/>
            <a:ext cx="2768783" cy="16612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80" y="2137301"/>
            <a:ext cx="2447302" cy="172319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79" y="4076767"/>
            <a:ext cx="2644277" cy="17596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0" y="324832"/>
            <a:ext cx="3232964" cy="18334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20" y="2123411"/>
            <a:ext cx="2347089" cy="15963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01" y="2158292"/>
            <a:ext cx="1869662" cy="138254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558" y="3661148"/>
            <a:ext cx="2444800" cy="16269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7" y="4873916"/>
            <a:ext cx="1832930" cy="192499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46" y="3690272"/>
            <a:ext cx="1577886" cy="15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947" y="2448352"/>
            <a:ext cx="7851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 huitième jour</a:t>
            </a:r>
            <a:endParaRPr lang="fr-FR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15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28" y="0"/>
            <a:ext cx="9832872" cy="71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/>
        </p:blipFill>
        <p:spPr>
          <a:xfrm>
            <a:off x="2433864" y="86498"/>
            <a:ext cx="9305053" cy="71671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6" y="3768907"/>
            <a:ext cx="1590871" cy="25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r="5960"/>
          <a:stretch/>
        </p:blipFill>
        <p:spPr>
          <a:xfrm>
            <a:off x="3076832" y="710598"/>
            <a:ext cx="8439665" cy="61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b="17021"/>
          <a:stretch/>
        </p:blipFill>
        <p:spPr>
          <a:xfrm>
            <a:off x="-976186" y="-628390"/>
            <a:ext cx="10676240" cy="723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-605481"/>
            <a:ext cx="9661465" cy="746348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055707" y="951471"/>
            <a:ext cx="2075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FF0000"/>
                </a:solidFill>
              </a:rPr>
              <a:t>BABYLONE</a:t>
            </a:r>
            <a:endParaRPr lang="fr-CA" sz="3200" b="1" dirty="0">
              <a:solidFill>
                <a:srgbClr val="FF0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7104389">
            <a:off x="6002204" y="2472635"/>
            <a:ext cx="2743076" cy="324945"/>
          </a:xfrm>
          <a:prstGeom prst="rightArrow">
            <a:avLst>
              <a:gd name="adj1" fmla="val 50000"/>
              <a:gd name="adj2" fmla="val 1207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4206638" y="1531597"/>
            <a:ext cx="1180131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Exil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98" y="3039098"/>
            <a:ext cx="2894085" cy="3829097"/>
          </a:xfrm>
          <a:prstGeom prst="rect">
            <a:avLst/>
          </a:prstGeom>
        </p:spPr>
      </p:pic>
      <p:sp>
        <p:nvSpPr>
          <p:cNvPr id="5" name="Flèche courbée vers le bas 4"/>
          <p:cNvSpPr/>
          <p:nvPr/>
        </p:nvSpPr>
        <p:spPr>
          <a:xfrm>
            <a:off x="2954479" y="2635107"/>
            <a:ext cx="3793524" cy="103485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t="30388" r="-493" b="15050"/>
          <a:stretch/>
        </p:blipFill>
        <p:spPr>
          <a:xfrm>
            <a:off x="352681" y="1485901"/>
            <a:ext cx="11591669" cy="4743450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 rot="2392152">
            <a:off x="8686800" y="514348"/>
            <a:ext cx="647700" cy="26098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4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84" y="207149"/>
            <a:ext cx="9410295" cy="65175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333355"/>
            <a:ext cx="2390775" cy="19145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2" y="207148"/>
            <a:ext cx="4881834" cy="6517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9904" y="5278099"/>
            <a:ext cx="523763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Judaïsme</a:t>
            </a:r>
            <a:endParaRPr lang="fr-FR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0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588"/>
            <a:ext cx="10210800" cy="67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</Words>
  <Application>Microsoft Office PowerPoint</Application>
  <PresentationFormat>Grand écran</PresentationFormat>
  <Paragraphs>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St-André</dc:creator>
  <cp:lastModifiedBy>Pierre St-André</cp:lastModifiedBy>
  <cp:revision>16</cp:revision>
  <dcterms:created xsi:type="dcterms:W3CDTF">2016-01-13T16:24:29Z</dcterms:created>
  <dcterms:modified xsi:type="dcterms:W3CDTF">2016-01-14T13:44:50Z</dcterms:modified>
</cp:coreProperties>
</file>